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D71938-C97F-2141-0B3D-7F1A4DC80B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19293-7CA6-A03B-CD3A-3B251E5866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605CE2-034B-D041-88F8-31C612E00BD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45626A-2356-01ED-FCC7-E7AC3D0C9E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5BC54C-D5DE-9356-3543-11F461855D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21B95-FC8B-8944-BBEB-98B67C3CEF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36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0002F1-3496-DB4D-8C41-703DCFD22CCB}" type="datetimeFigureOut">
              <a:rPr lang="en-US" smtClean="0"/>
              <a:t>4/28/25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B735E-0374-074E-9349-9B6C019A9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90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9B735E-0374-074E-9349-9B6C019A94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49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4B892-1CEA-4712-DCCD-ED94C0B12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789D74-5FB9-ADB8-B678-12930C16C5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4769B-9BB8-1FFF-BEF1-9035E933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E12E4-050B-AB67-0F88-4816B7EAC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369FD-0917-5097-2A19-4447DA38E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58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19CE4-79C1-D397-E9AC-5F9371A8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5332B-1907-EE67-3C69-0A82D56E2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BDFAD-C06E-386C-44BF-EC530DD5C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732F1-8B93-7E3B-AA3C-3171E7C7A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D975F-4AF9-B6E4-8EA7-D91C7362D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1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D78301-7FAB-590A-9C66-C928A40513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580036-8302-C5BB-4D32-966BABFA5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A5009-8E7A-1DA8-6D5D-790EA1FCD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B1B4D0-C277-7BDF-9D78-F3D7A12D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FED4-52E5-6096-EAD4-E1A36618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8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8F098-1634-7137-3A25-352039812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88797-4196-0A70-2467-98A9335438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9FCAE-A29B-C1B2-D80C-66AC1B55C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C3FBE-91C3-DF5B-1213-28624200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0E93B-0B16-ABE0-1EFD-0F367A354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5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8750F-A635-8452-43CE-BBEEA4A15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A511DB-758D-0FA1-27DB-9375EBC7D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5DAD-6FEE-CF0B-8ADB-35A689AE0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17338-F94F-E4D4-AA00-E9ADE0168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023E7D-1350-CE77-86CC-2476537D7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1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875A5-28D8-F055-00C1-D2ED077A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8D2F9-82E2-C643-061E-214E65524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E05EB4-5D1B-E2E4-DC53-A73DA796F5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775103-E109-F1A5-CA21-31FF78A8A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700C19-4BF6-6161-4834-9F0C61BE1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5BB20-984F-9977-A7F3-9D27333FD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16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EFDA6-5764-2AE4-1623-4904A277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4575B-636D-25CE-FDA8-9129945659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086749-098D-1CBF-9E89-3DFD04144A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DE8041-2BCD-53B5-060B-6B07D5B72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654EBC-85C6-9F2C-4226-2276B2D6F8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C1E9F9-C78A-75EC-2BF9-D00C3C596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210784-E8DA-CDCE-3B9E-7F6142B94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76498F-7F2E-F4FA-B71A-CC07B0DA4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06DCA-C03F-8DE6-8097-02CC30EC6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26979-F319-337C-8332-953749597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3AA499-0BD3-E7BD-82C3-0E9A41BE2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9F2CF6-26C3-18D4-DF05-F9DF6EEC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7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DA8AD8-98BB-113B-30FD-8C60DFE73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145E09-C452-B118-8343-F0FC285E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EF590-B4B6-24A7-A967-433B1E6A1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0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39E4D-16C4-85DC-F1F3-76E54A0A6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8935A-EEC8-81AC-3761-EF89827F5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5FEA52-70C3-BF78-E15D-7062869986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8A8C9-B79F-ACE0-A413-0386F49B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CB6401-F8FD-3F78-7282-1E5AF5714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07F726-AC19-4CC6-4BA2-B0CBF3B51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76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AD6D-012D-9672-BE84-F3F0CD616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913A86-269C-BFAB-B71A-A9CC4EC6AF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E02CF9-CFFA-3196-6096-B7ADCFDA6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2F83D-CE3A-27E5-A66D-E275FD770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359F-E18C-CD85-320D-D201C0F3D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1092FF-B820-075D-61C1-18F6E6ACC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4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52DCD6-57F2-B7F7-4824-98E9B7F8C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6EF1F-D751-E96E-799D-F4645B75E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FAE55-6A26-2019-ADF3-CEE603180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441209-940B-3944-BB3D-AD20CED02D89}" type="datetimeFigureOut">
              <a:rPr lang="en-US" smtClean="0"/>
              <a:t>4/28/25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DAA9C-42F4-24D7-7862-7F06759267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71ED0-9961-3389-7A68-0D0D8D18B1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47020-60BB-B744-BCD3-8A578741F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1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87858CF-455B-A3DE-81D2-68712E06C96F}"/>
              </a:ext>
            </a:extLst>
          </p:cNvPr>
          <p:cNvSpPr txBox="1">
            <a:spLocks/>
          </p:cNvSpPr>
          <p:nvPr/>
        </p:nvSpPr>
        <p:spPr>
          <a:xfrm>
            <a:off x="370703" y="308919"/>
            <a:ext cx="24219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kern="100" dirty="0">
                <a:solidFill>
                  <a:srgbClr val="7F7F7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PERSONA TEMPLATE</a:t>
            </a:r>
            <a:endParaRPr lang="en-GB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89ECA8-9467-1CFD-9F95-105BB4C710C1}"/>
              </a:ext>
            </a:extLst>
          </p:cNvPr>
          <p:cNvSpPr txBox="1"/>
          <p:nvPr/>
        </p:nvSpPr>
        <p:spPr>
          <a:xfrm>
            <a:off x="370703" y="850340"/>
            <a:ext cx="4510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32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Audience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47DDF0-2983-93A3-8A80-700ADA279C04}"/>
              </a:ext>
            </a:extLst>
          </p:cNvPr>
          <p:cNvSpPr txBox="1">
            <a:spLocks/>
          </p:cNvSpPr>
          <p:nvPr/>
        </p:nvSpPr>
        <p:spPr>
          <a:xfrm>
            <a:off x="370703" y="1805391"/>
            <a:ext cx="1680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kern="100" dirty="0">
                <a:solidFill>
                  <a:srgbClr val="7F7F7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DESCRIPTION</a:t>
            </a:r>
            <a:endParaRPr lang="en-GB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218FAA-1D48-E370-EDBD-12A45BD7BD18}"/>
              </a:ext>
            </a:extLst>
          </p:cNvPr>
          <p:cNvSpPr txBox="1"/>
          <p:nvPr/>
        </p:nvSpPr>
        <p:spPr>
          <a:xfrm>
            <a:off x="370702" y="2621390"/>
            <a:ext cx="45102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 description here…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2857C0-72C5-FF64-85E7-60BDC342CE49}"/>
              </a:ext>
            </a:extLst>
          </p:cNvPr>
          <p:cNvSpPr txBox="1">
            <a:spLocks/>
          </p:cNvSpPr>
          <p:nvPr/>
        </p:nvSpPr>
        <p:spPr>
          <a:xfrm>
            <a:off x="370703" y="2128003"/>
            <a:ext cx="352167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400" i="1" kern="100" dirty="0">
                <a:solidFill>
                  <a:srgbClr val="7F7F7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 little bit about them, their situation.</a:t>
            </a:r>
            <a:endParaRPr lang="en-GB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45647C-9FC2-C000-D72B-F78AA863725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880919" y="0"/>
            <a:ext cx="7311081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50E4D6-B353-6AD8-FC2B-1ED994C84E79}"/>
              </a:ext>
            </a:extLst>
          </p:cNvPr>
          <p:cNvSpPr txBox="1">
            <a:spLocks/>
          </p:cNvSpPr>
          <p:nvPr/>
        </p:nvSpPr>
        <p:spPr>
          <a:xfrm>
            <a:off x="5226908" y="1091572"/>
            <a:ext cx="1680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400" kern="100" dirty="0">
                <a:solidFill>
                  <a:srgbClr val="7F7F7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KEY TASKS</a:t>
            </a:r>
            <a:endParaRPr lang="en-GB" sz="1400" kern="100" dirty="0">
              <a:effectLst/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1E6E2C0-F1D5-9172-4613-A32DBB38E2AE}"/>
              </a:ext>
            </a:extLst>
          </p:cNvPr>
          <p:cNvSpPr txBox="1">
            <a:spLocks/>
          </p:cNvSpPr>
          <p:nvPr/>
        </p:nvSpPr>
        <p:spPr>
          <a:xfrm>
            <a:off x="5226908" y="1435115"/>
            <a:ext cx="52145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400" i="1" kern="100" dirty="0">
                <a:solidFill>
                  <a:srgbClr val="7F7F7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do they want to achieve when visiting your website?</a:t>
            </a:r>
          </a:p>
          <a:p>
            <a:pPr>
              <a:buNone/>
            </a:pPr>
            <a:r>
              <a:rPr lang="en-GB" sz="1400" i="1" kern="100" dirty="0">
                <a:solidFill>
                  <a:srgbClr val="7F7F7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e.g. I want to x, so I can achieve y</a:t>
            </a:r>
            <a:endParaRPr lang="en-GB" sz="1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3DB033E-A60A-FA5C-1728-E79F685FA3FC}"/>
              </a:ext>
            </a:extLst>
          </p:cNvPr>
          <p:cNvSpPr/>
          <p:nvPr/>
        </p:nvSpPr>
        <p:spPr>
          <a:xfrm>
            <a:off x="5276334" y="2281891"/>
            <a:ext cx="3126260" cy="974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I want to… so I can…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6247A15-107B-AEE4-D3A3-901BAF7276EF}"/>
              </a:ext>
            </a:extLst>
          </p:cNvPr>
          <p:cNvSpPr/>
          <p:nvPr/>
        </p:nvSpPr>
        <p:spPr>
          <a:xfrm>
            <a:off x="8723869" y="2281891"/>
            <a:ext cx="3126260" cy="974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359C82A-8EEF-3B47-B506-696281B0DB9E}"/>
              </a:ext>
            </a:extLst>
          </p:cNvPr>
          <p:cNvSpPr/>
          <p:nvPr/>
        </p:nvSpPr>
        <p:spPr>
          <a:xfrm>
            <a:off x="5276334" y="3483186"/>
            <a:ext cx="3126260" cy="974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282E5B2-CCEC-48D4-CAA7-F1AED456A5F7}"/>
              </a:ext>
            </a:extLst>
          </p:cNvPr>
          <p:cNvSpPr/>
          <p:nvPr/>
        </p:nvSpPr>
        <p:spPr>
          <a:xfrm>
            <a:off x="8723869" y="3483186"/>
            <a:ext cx="3126260" cy="974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4555E50-004F-B75A-85F0-EFEF28322618}"/>
              </a:ext>
            </a:extLst>
          </p:cNvPr>
          <p:cNvSpPr/>
          <p:nvPr/>
        </p:nvSpPr>
        <p:spPr>
          <a:xfrm>
            <a:off x="5276334" y="4684481"/>
            <a:ext cx="3126260" cy="974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E8EB167-8145-5303-913D-195B639C2511}"/>
              </a:ext>
            </a:extLst>
          </p:cNvPr>
          <p:cNvSpPr/>
          <p:nvPr/>
        </p:nvSpPr>
        <p:spPr>
          <a:xfrm>
            <a:off x="8723869" y="4684481"/>
            <a:ext cx="3126260" cy="9749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797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54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 Coleman</dc:creator>
  <cp:lastModifiedBy>Ben Coleman</cp:lastModifiedBy>
  <cp:revision>1</cp:revision>
  <dcterms:created xsi:type="dcterms:W3CDTF">2025-04-28T12:28:30Z</dcterms:created>
  <dcterms:modified xsi:type="dcterms:W3CDTF">2025-04-28T12:34:57Z</dcterms:modified>
</cp:coreProperties>
</file>